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09E53-C9F1-4EAF-AAE8-313942816A08}" v="17" dt="2020-05-22T14:14:42.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o Bajo" userId="18d87f14-36be-413a-839a-80234977e86b" providerId="ADAL" clId="{7EE09E53-C9F1-4EAF-AAE8-313942816A08}"/>
    <pc:docChg chg="undo custSel mod addSld delSld modSld sldOrd">
      <pc:chgData name="Charo Bajo" userId="18d87f14-36be-413a-839a-80234977e86b" providerId="ADAL" clId="{7EE09E53-C9F1-4EAF-AAE8-313942816A08}" dt="2020-05-22T14:15:09.150" v="151" actId="14100"/>
      <pc:docMkLst>
        <pc:docMk/>
      </pc:docMkLst>
      <pc:sldChg chg="addSp delSp modSp mod setClrOvrMap">
        <pc:chgData name="Charo Bajo" userId="18d87f14-36be-413a-839a-80234977e86b" providerId="ADAL" clId="{7EE09E53-C9F1-4EAF-AAE8-313942816A08}" dt="2020-05-20T16:00:44.903" v="0" actId="26606"/>
        <pc:sldMkLst>
          <pc:docMk/>
          <pc:sldMk cId="2503937189" sldId="257"/>
        </pc:sldMkLst>
        <pc:spChg chg="mod">
          <ac:chgData name="Charo Bajo" userId="18d87f14-36be-413a-839a-80234977e86b" providerId="ADAL" clId="{7EE09E53-C9F1-4EAF-AAE8-313942816A08}" dt="2020-05-20T16:00:44.903" v="0" actId="26606"/>
          <ac:spMkLst>
            <pc:docMk/>
            <pc:sldMk cId="2503937189" sldId="257"/>
            <ac:spMk id="4" creationId="{138B8E68-35EE-4AC1-BA54-1B37C44AD7D5}"/>
          </ac:spMkLst>
        </pc:spChg>
        <pc:spChg chg="mod">
          <ac:chgData name="Charo Bajo" userId="18d87f14-36be-413a-839a-80234977e86b" providerId="ADAL" clId="{7EE09E53-C9F1-4EAF-AAE8-313942816A08}" dt="2020-05-20T16:00:44.903" v="0" actId="26606"/>
          <ac:spMkLst>
            <pc:docMk/>
            <pc:sldMk cId="2503937189" sldId="257"/>
            <ac:spMk id="6" creationId="{1BE6839C-B1EB-4972-8430-BA13B9AA172F}"/>
          </ac:spMkLst>
        </pc:spChg>
        <pc:spChg chg="del">
          <ac:chgData name="Charo Bajo" userId="18d87f14-36be-413a-839a-80234977e86b" providerId="ADAL" clId="{7EE09E53-C9F1-4EAF-AAE8-313942816A08}" dt="2020-05-20T16:00:44.903" v="0" actId="26606"/>
          <ac:spMkLst>
            <pc:docMk/>
            <pc:sldMk cId="2503937189" sldId="257"/>
            <ac:spMk id="39" creationId="{416A0E3C-60E6-4F39-BC55-5F7C224E1F7C}"/>
          </ac:spMkLst>
        </pc:spChg>
        <pc:spChg chg="del">
          <ac:chgData name="Charo Bajo" userId="18d87f14-36be-413a-839a-80234977e86b" providerId="ADAL" clId="{7EE09E53-C9F1-4EAF-AAE8-313942816A08}" dt="2020-05-20T16:00:44.903" v="0" actId="26606"/>
          <ac:spMkLst>
            <pc:docMk/>
            <pc:sldMk cId="2503937189" sldId="257"/>
            <ac:spMk id="41" creationId="{E844E128-FF69-4E9F-8327-6B504B3C5AE1}"/>
          </ac:spMkLst>
        </pc:spChg>
        <pc:spChg chg="add">
          <ac:chgData name="Charo Bajo" userId="18d87f14-36be-413a-839a-80234977e86b" providerId="ADAL" clId="{7EE09E53-C9F1-4EAF-AAE8-313942816A08}" dt="2020-05-20T16:00:44.903" v="0" actId="26606"/>
          <ac:spMkLst>
            <pc:docMk/>
            <pc:sldMk cId="2503937189" sldId="257"/>
            <ac:spMk id="47" creationId="{416A0E3C-60E6-4F39-BC55-5F7C224E1F7C}"/>
          </ac:spMkLst>
        </pc:spChg>
        <pc:spChg chg="add">
          <ac:chgData name="Charo Bajo" userId="18d87f14-36be-413a-839a-80234977e86b" providerId="ADAL" clId="{7EE09E53-C9F1-4EAF-AAE8-313942816A08}" dt="2020-05-20T16:00:44.903" v="0" actId="26606"/>
          <ac:spMkLst>
            <pc:docMk/>
            <pc:sldMk cId="2503937189" sldId="257"/>
            <ac:spMk id="51" creationId="{67B74F2B-9534-4540-96B0-5C8E958B940F}"/>
          </ac:spMkLst>
        </pc:spChg>
        <pc:cxnChg chg="del">
          <ac:chgData name="Charo Bajo" userId="18d87f14-36be-413a-839a-80234977e86b" providerId="ADAL" clId="{7EE09E53-C9F1-4EAF-AAE8-313942816A08}" dt="2020-05-20T16:00:44.903" v="0" actId="26606"/>
          <ac:cxnSpMkLst>
            <pc:docMk/>
            <pc:sldMk cId="2503937189" sldId="257"/>
            <ac:cxnSpMk id="40" creationId="{C5025DAC-8B93-4160-B017-3A274A5828C0}"/>
          </ac:cxnSpMkLst>
        </pc:cxnChg>
        <pc:cxnChg chg="del">
          <ac:chgData name="Charo Bajo" userId="18d87f14-36be-413a-839a-80234977e86b" providerId="ADAL" clId="{7EE09E53-C9F1-4EAF-AAE8-313942816A08}" dt="2020-05-20T16:00:44.903" v="0" actId="26606"/>
          <ac:cxnSpMkLst>
            <pc:docMk/>
            <pc:sldMk cId="2503937189" sldId="257"/>
            <ac:cxnSpMk id="42" creationId="{055CEADF-09EA-423C-8C45-F94AF44D5AF0}"/>
          </ac:cxnSpMkLst>
        </pc:cxnChg>
        <pc:cxnChg chg="add">
          <ac:chgData name="Charo Bajo" userId="18d87f14-36be-413a-839a-80234977e86b" providerId="ADAL" clId="{7EE09E53-C9F1-4EAF-AAE8-313942816A08}" dt="2020-05-20T16:00:44.903" v="0" actId="26606"/>
          <ac:cxnSpMkLst>
            <pc:docMk/>
            <pc:sldMk cId="2503937189" sldId="257"/>
            <ac:cxnSpMk id="49" creationId="{C5025DAC-8B93-4160-B017-3A274A5828C0}"/>
          </ac:cxnSpMkLst>
        </pc:cxnChg>
        <pc:cxnChg chg="add">
          <ac:chgData name="Charo Bajo" userId="18d87f14-36be-413a-839a-80234977e86b" providerId="ADAL" clId="{7EE09E53-C9F1-4EAF-AAE8-313942816A08}" dt="2020-05-20T16:00:44.903" v="0" actId="26606"/>
          <ac:cxnSpMkLst>
            <pc:docMk/>
            <pc:sldMk cId="2503937189" sldId="257"/>
            <ac:cxnSpMk id="53" creationId="{33BECB2B-2CFA-412C-880F-C4B60974936F}"/>
          </ac:cxnSpMkLst>
        </pc:cxnChg>
      </pc:sldChg>
      <pc:sldChg chg="addSp delSp modSp mod">
        <pc:chgData name="Charo Bajo" userId="18d87f14-36be-413a-839a-80234977e86b" providerId="ADAL" clId="{7EE09E53-C9F1-4EAF-AAE8-313942816A08}" dt="2020-05-22T13:18:07.617" v="20" actId="20577"/>
        <pc:sldMkLst>
          <pc:docMk/>
          <pc:sldMk cId="1092368986" sldId="258"/>
        </pc:sldMkLst>
        <pc:spChg chg="add del mod">
          <ac:chgData name="Charo Bajo" userId="18d87f14-36be-413a-839a-80234977e86b" providerId="ADAL" clId="{7EE09E53-C9F1-4EAF-AAE8-313942816A08}" dt="2020-05-22T13:18:07.617" v="20" actId="20577"/>
          <ac:spMkLst>
            <pc:docMk/>
            <pc:sldMk cId="1092368986" sldId="258"/>
            <ac:spMk id="11" creationId="{D70ED46E-D912-4131-B2CC-E1EDF5038B1F}"/>
          </ac:spMkLst>
        </pc:spChg>
      </pc:sldChg>
      <pc:sldChg chg="addSp modSp new mod setBg">
        <pc:chgData name="Charo Bajo" userId="18d87f14-36be-413a-839a-80234977e86b" providerId="ADAL" clId="{7EE09E53-C9F1-4EAF-AAE8-313942816A08}" dt="2020-05-22T13:22:05.729" v="25" actId="26606"/>
        <pc:sldMkLst>
          <pc:docMk/>
          <pc:sldMk cId="4079157949" sldId="261"/>
        </pc:sldMkLst>
        <pc:picChg chg="add mod">
          <ac:chgData name="Charo Bajo" userId="18d87f14-36be-413a-839a-80234977e86b" providerId="ADAL" clId="{7EE09E53-C9F1-4EAF-AAE8-313942816A08}" dt="2020-05-22T13:22:05.729" v="25" actId="26606"/>
          <ac:picMkLst>
            <pc:docMk/>
            <pc:sldMk cId="4079157949" sldId="261"/>
            <ac:picMk id="3" creationId="{A9DD7A4B-A91D-4542-A879-E7E82C37CBA9}"/>
          </ac:picMkLst>
        </pc:picChg>
      </pc:sldChg>
      <pc:sldChg chg="addSp delSp modSp new mod setBg">
        <pc:chgData name="Charo Bajo" userId="18d87f14-36be-413a-839a-80234977e86b" providerId="ADAL" clId="{7EE09E53-C9F1-4EAF-AAE8-313942816A08}" dt="2020-05-22T14:15:09.150" v="151" actId="14100"/>
        <pc:sldMkLst>
          <pc:docMk/>
          <pc:sldMk cId="912529399" sldId="262"/>
        </pc:sldMkLst>
        <pc:spChg chg="add mod">
          <ac:chgData name="Charo Bajo" userId="18d87f14-36be-413a-839a-80234977e86b" providerId="ADAL" clId="{7EE09E53-C9F1-4EAF-AAE8-313942816A08}" dt="2020-05-22T14:15:09.150" v="151" actId="14100"/>
          <ac:spMkLst>
            <pc:docMk/>
            <pc:sldMk cId="912529399" sldId="262"/>
            <ac:spMk id="6" creationId="{34BB29D4-4FC3-4028-9843-98D66F0A339B}"/>
          </ac:spMkLst>
        </pc:spChg>
        <pc:spChg chg="add del">
          <ac:chgData name="Charo Bajo" userId="18d87f14-36be-413a-839a-80234977e86b" providerId="ADAL" clId="{7EE09E53-C9F1-4EAF-AAE8-313942816A08}" dt="2020-05-22T13:27:13.614" v="81" actId="26606"/>
          <ac:spMkLst>
            <pc:docMk/>
            <pc:sldMk cId="912529399" sldId="262"/>
            <ac:spMk id="10" creationId="{8DA9D5E3-3A22-4873-81C8-59749E2165B5}"/>
          </ac:spMkLst>
        </pc:spChg>
        <pc:picChg chg="add del mod">
          <ac:chgData name="Charo Bajo" userId="18d87f14-36be-413a-839a-80234977e86b" providerId="ADAL" clId="{7EE09E53-C9F1-4EAF-AAE8-313942816A08}" dt="2020-05-22T13:26:51.148" v="76" actId="478"/>
          <ac:picMkLst>
            <pc:docMk/>
            <pc:sldMk cId="912529399" sldId="262"/>
            <ac:picMk id="3" creationId="{8343E3FD-98A0-41EA-90B4-B2E5BD3F8B5A}"/>
          </ac:picMkLst>
        </pc:picChg>
        <pc:picChg chg="add mod">
          <ac:chgData name="Charo Bajo" userId="18d87f14-36be-413a-839a-80234977e86b" providerId="ADAL" clId="{7EE09E53-C9F1-4EAF-AAE8-313942816A08}" dt="2020-05-22T13:27:26.207" v="84" actId="1076"/>
          <ac:picMkLst>
            <pc:docMk/>
            <pc:sldMk cId="912529399" sldId="262"/>
            <ac:picMk id="5" creationId="{8B7D53FA-6C9C-4D2D-8C1B-774AC82BCA3D}"/>
          </ac:picMkLst>
        </pc:picChg>
      </pc:sldChg>
      <pc:sldChg chg="addSp modSp new del mod setBg">
        <pc:chgData name="Charo Bajo" userId="18d87f14-36be-413a-839a-80234977e86b" providerId="ADAL" clId="{7EE09E53-C9F1-4EAF-AAE8-313942816A08}" dt="2020-05-22T13:26:02.847" v="71" actId="2696"/>
        <pc:sldMkLst>
          <pc:docMk/>
          <pc:sldMk cId="1964497806" sldId="262"/>
        </pc:sldMkLst>
        <pc:picChg chg="add mod">
          <ac:chgData name="Charo Bajo" userId="18d87f14-36be-413a-839a-80234977e86b" providerId="ADAL" clId="{7EE09E53-C9F1-4EAF-AAE8-313942816A08}" dt="2020-05-22T13:25:57.440" v="70" actId="1076"/>
          <ac:picMkLst>
            <pc:docMk/>
            <pc:sldMk cId="1964497806" sldId="262"/>
            <ac:picMk id="3" creationId="{DAFB5FF9-20AD-4302-AFD5-B8E85F151D56}"/>
          </ac:picMkLst>
        </pc:picChg>
      </pc:sldChg>
      <pc:sldChg chg="addSp modSp new mod setBg">
        <pc:chgData name="Charo Bajo" userId="18d87f14-36be-413a-839a-80234977e86b" providerId="ADAL" clId="{7EE09E53-C9F1-4EAF-AAE8-313942816A08}" dt="2020-05-22T13:28:51.904" v="89" actId="26606"/>
        <pc:sldMkLst>
          <pc:docMk/>
          <pc:sldMk cId="253272463" sldId="263"/>
        </pc:sldMkLst>
        <pc:picChg chg="add mod">
          <ac:chgData name="Charo Bajo" userId="18d87f14-36be-413a-839a-80234977e86b" providerId="ADAL" clId="{7EE09E53-C9F1-4EAF-AAE8-313942816A08}" dt="2020-05-22T13:28:51.904" v="89" actId="26606"/>
          <ac:picMkLst>
            <pc:docMk/>
            <pc:sldMk cId="253272463" sldId="263"/>
            <ac:picMk id="3" creationId="{FF204B7D-0AC5-4548-BFFA-56D997A25832}"/>
          </ac:picMkLst>
        </pc:picChg>
      </pc:sldChg>
      <pc:sldChg chg="addSp modSp new mod setBg">
        <pc:chgData name="Charo Bajo" userId="18d87f14-36be-413a-839a-80234977e86b" providerId="ADAL" clId="{7EE09E53-C9F1-4EAF-AAE8-313942816A08}" dt="2020-05-22T14:08:39.529" v="103" actId="255"/>
        <pc:sldMkLst>
          <pc:docMk/>
          <pc:sldMk cId="3184728711" sldId="264"/>
        </pc:sldMkLst>
        <pc:spChg chg="add mod">
          <ac:chgData name="Charo Bajo" userId="18d87f14-36be-413a-839a-80234977e86b" providerId="ADAL" clId="{7EE09E53-C9F1-4EAF-AAE8-313942816A08}" dt="2020-05-22T14:08:39.529" v="103" actId="255"/>
          <ac:spMkLst>
            <pc:docMk/>
            <pc:sldMk cId="3184728711" sldId="264"/>
            <ac:spMk id="4" creationId="{79ACA305-72B3-4106-A64A-D9E4AF364E0D}"/>
          </ac:spMkLst>
        </pc:spChg>
        <pc:picChg chg="add mod">
          <ac:chgData name="Charo Bajo" userId="18d87f14-36be-413a-839a-80234977e86b" providerId="ADAL" clId="{7EE09E53-C9F1-4EAF-AAE8-313942816A08}" dt="2020-05-22T14:08:07.496" v="94" actId="26606"/>
          <ac:picMkLst>
            <pc:docMk/>
            <pc:sldMk cId="3184728711" sldId="264"/>
            <ac:picMk id="3" creationId="{6F83223E-011A-400B-A3F7-4AAFCDE20B5B}"/>
          </ac:picMkLst>
        </pc:picChg>
      </pc:sldChg>
      <pc:sldChg chg="addSp modSp new mod setBg">
        <pc:chgData name="Charo Bajo" userId="18d87f14-36be-413a-839a-80234977e86b" providerId="ADAL" clId="{7EE09E53-C9F1-4EAF-AAE8-313942816A08}" dt="2020-05-22T14:10:19.847" v="122" actId="1076"/>
        <pc:sldMkLst>
          <pc:docMk/>
          <pc:sldMk cId="3835078457" sldId="265"/>
        </pc:sldMkLst>
        <pc:spChg chg="add mod">
          <ac:chgData name="Charo Bajo" userId="18d87f14-36be-413a-839a-80234977e86b" providerId="ADAL" clId="{7EE09E53-C9F1-4EAF-AAE8-313942816A08}" dt="2020-05-22T14:10:19.847" v="122" actId="1076"/>
          <ac:spMkLst>
            <pc:docMk/>
            <pc:sldMk cId="3835078457" sldId="265"/>
            <ac:spMk id="4" creationId="{93F65DDE-193F-4D05-A787-45076E29E2B1}"/>
          </ac:spMkLst>
        </pc:spChg>
        <pc:picChg chg="add mod">
          <ac:chgData name="Charo Bajo" userId="18d87f14-36be-413a-839a-80234977e86b" providerId="ADAL" clId="{7EE09E53-C9F1-4EAF-AAE8-313942816A08}" dt="2020-05-22T14:09:49.999" v="108" actId="26606"/>
          <ac:picMkLst>
            <pc:docMk/>
            <pc:sldMk cId="3835078457" sldId="265"/>
            <ac:picMk id="3" creationId="{AB445AD7-20A3-44FF-B013-5AEFB97E2DA6}"/>
          </ac:picMkLst>
        </pc:picChg>
      </pc:sldChg>
      <pc:sldChg chg="addSp delSp modSp new mod setBg">
        <pc:chgData name="Charo Bajo" userId="18d87f14-36be-413a-839a-80234977e86b" providerId="ADAL" clId="{7EE09E53-C9F1-4EAF-AAE8-313942816A08}" dt="2020-05-22T14:11:55.958" v="133" actId="1076"/>
        <pc:sldMkLst>
          <pc:docMk/>
          <pc:sldMk cId="1567404346" sldId="266"/>
        </pc:sldMkLst>
        <pc:spChg chg="add del">
          <ac:chgData name="Charo Bajo" userId="18d87f14-36be-413a-839a-80234977e86b" providerId="ADAL" clId="{7EE09E53-C9F1-4EAF-AAE8-313942816A08}" dt="2020-05-22T14:11:46.350" v="128" actId="26606"/>
          <ac:spMkLst>
            <pc:docMk/>
            <pc:sldMk cId="1567404346" sldId="266"/>
            <ac:spMk id="8" creationId="{2C7211D9-E545-4D00-9874-641EC7C7BD85}"/>
          </ac:spMkLst>
        </pc:spChg>
        <pc:spChg chg="add del">
          <ac:chgData name="Charo Bajo" userId="18d87f14-36be-413a-839a-80234977e86b" providerId="ADAL" clId="{7EE09E53-C9F1-4EAF-AAE8-313942816A08}" dt="2020-05-22T14:11:46.350" v="128" actId="26606"/>
          <ac:spMkLst>
            <pc:docMk/>
            <pc:sldMk cId="1567404346" sldId="266"/>
            <ac:spMk id="10" creationId="{5DBBC34A-8C43-4368-951E-A04EB7C00E32}"/>
          </ac:spMkLst>
        </pc:spChg>
        <pc:picChg chg="add mod">
          <ac:chgData name="Charo Bajo" userId="18d87f14-36be-413a-839a-80234977e86b" providerId="ADAL" clId="{7EE09E53-C9F1-4EAF-AAE8-313942816A08}" dt="2020-05-22T14:11:55.958" v="133" actId="1076"/>
          <ac:picMkLst>
            <pc:docMk/>
            <pc:sldMk cId="1567404346" sldId="266"/>
            <ac:picMk id="3" creationId="{2603EAD4-1E05-427A-8D01-204909326729}"/>
          </ac:picMkLst>
        </pc:picChg>
      </pc:sldChg>
      <pc:sldChg chg="addSp modSp new mod setBg">
        <pc:chgData name="Charo Bajo" userId="18d87f14-36be-413a-839a-80234977e86b" providerId="ADAL" clId="{7EE09E53-C9F1-4EAF-AAE8-313942816A08}" dt="2020-05-22T14:13:18.118" v="138" actId="26606"/>
        <pc:sldMkLst>
          <pc:docMk/>
          <pc:sldMk cId="3031132178" sldId="267"/>
        </pc:sldMkLst>
        <pc:picChg chg="add mod">
          <ac:chgData name="Charo Bajo" userId="18d87f14-36be-413a-839a-80234977e86b" providerId="ADAL" clId="{7EE09E53-C9F1-4EAF-AAE8-313942816A08}" dt="2020-05-22T14:13:18.118" v="138" actId="26606"/>
          <ac:picMkLst>
            <pc:docMk/>
            <pc:sldMk cId="3031132178" sldId="267"/>
            <ac:picMk id="3" creationId="{05C62B89-7C03-4AF8-AA90-60F41F4169F4}"/>
          </ac:picMkLst>
        </pc:picChg>
      </pc:sldChg>
      <pc:sldChg chg="add ord">
        <pc:chgData name="Charo Bajo" userId="18d87f14-36be-413a-839a-80234977e86b" providerId="ADAL" clId="{7EE09E53-C9F1-4EAF-AAE8-313942816A08}" dt="2020-05-22T14:14:05.600" v="143"/>
        <pc:sldMkLst>
          <pc:docMk/>
          <pc:sldMk cId="172260018" sldId="268"/>
        </pc:sldMkLst>
      </pc:sldChg>
      <pc:sldChg chg="new del">
        <pc:chgData name="Charo Bajo" userId="18d87f14-36be-413a-839a-80234977e86b" providerId="ADAL" clId="{7EE09E53-C9F1-4EAF-AAE8-313942816A08}" dt="2020-05-22T14:13:53.948" v="140" actId="2696"/>
        <pc:sldMkLst>
          <pc:docMk/>
          <pc:sldMk cId="3888808646"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5/22/2020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688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5/22/2020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55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5/22/2020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666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5/22/2020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774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5/22/2020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745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5/22/2020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515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5/22/2020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069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5/22/2020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3787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5/22/2020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168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5/22/2020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5001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5/22/2020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313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5/22/2020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86074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1" r:id="rId6"/>
    <p:sldLayoutId id="2147483707" r:id="rId7"/>
    <p:sldLayoutId id="2147483708" r:id="rId8"/>
    <p:sldLayoutId id="2147483709" r:id="rId9"/>
    <p:sldLayoutId id="2147483710" r:id="rId10"/>
    <p:sldLayoutId id="2147483712"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0CA6E5D7-131D-48EA-8F9B-F301AFCA562B}"/>
              </a:ext>
            </a:extLst>
          </p:cNvPr>
          <p:cNvPicPr>
            <a:picLocks noChangeAspect="1"/>
          </p:cNvPicPr>
          <p:nvPr/>
        </p:nvPicPr>
        <p:blipFill rotWithShape="1">
          <a:blip r:embed="rId2">
            <a:alphaModFix amt="35000"/>
          </a:blip>
          <a:srcRect t="13474" b="13474"/>
          <a:stretch/>
        </p:blipFill>
        <p:spPr>
          <a:xfrm>
            <a:off x="20" y="10"/>
            <a:ext cx="12191980" cy="6857990"/>
          </a:xfrm>
          <a:prstGeom prst="rect">
            <a:avLst/>
          </a:prstGeom>
        </p:spPr>
      </p:pic>
      <p:sp>
        <p:nvSpPr>
          <p:cNvPr id="2" name="Title 1">
            <a:extLst>
              <a:ext uri="{FF2B5EF4-FFF2-40B4-BE49-F238E27FC236}">
                <a16:creationId xmlns:a16="http://schemas.microsoft.com/office/drawing/2014/main" id="{3C3A5387-01C1-432E-ADBF-DD90BB9D6EF9}"/>
              </a:ext>
            </a:extLst>
          </p:cNvPr>
          <p:cNvSpPr>
            <a:spLocks noGrp="1"/>
          </p:cNvSpPr>
          <p:nvPr>
            <p:ph type="ctrTitle"/>
          </p:nvPr>
        </p:nvSpPr>
        <p:spPr>
          <a:xfrm>
            <a:off x="1097280" y="758952"/>
            <a:ext cx="10058400" cy="3566160"/>
          </a:xfrm>
        </p:spPr>
        <p:txBody>
          <a:bodyPr vert="horz" lIns="91440" tIns="45720" rIns="91440" bIns="45720" rtlCol="0">
            <a:normAutofit/>
          </a:bodyPr>
          <a:lstStyle/>
          <a:p>
            <a:r>
              <a:rPr lang="en-US">
                <a:solidFill>
                  <a:srgbClr val="FFFFFF"/>
                </a:solidFill>
              </a:rPr>
              <a:t>How do you build a pitch deck for your start-up?</a:t>
            </a:r>
          </a:p>
        </p:txBody>
      </p:sp>
      <p:sp>
        <p:nvSpPr>
          <p:cNvPr id="3" name="Subtitle 2">
            <a:extLst>
              <a:ext uri="{FF2B5EF4-FFF2-40B4-BE49-F238E27FC236}">
                <a16:creationId xmlns:a16="http://schemas.microsoft.com/office/drawing/2014/main" id="{009ED23B-1718-4265-912C-5351AEEB2A00}"/>
              </a:ext>
            </a:extLst>
          </p:cNvPr>
          <p:cNvSpPr>
            <a:spLocks noGrp="1"/>
          </p:cNvSpPr>
          <p:nvPr>
            <p:ph type="subTitle" idx="1"/>
          </p:nvPr>
        </p:nvSpPr>
        <p:spPr>
          <a:xfrm>
            <a:off x="1100051" y="4645152"/>
            <a:ext cx="10058400" cy="1143000"/>
          </a:xfrm>
        </p:spPr>
        <p:txBody>
          <a:bodyPr vert="horz" lIns="0" tIns="45720" rIns="0" bIns="45720" rtlCol="0">
            <a:normAutofit/>
          </a:bodyPr>
          <a:lstStyle/>
          <a:p>
            <a:pPr>
              <a:lnSpc>
                <a:spcPct val="90000"/>
              </a:lnSpc>
            </a:pPr>
            <a:r>
              <a:rPr lang="en-US" sz="1500">
                <a:solidFill>
                  <a:srgbClr val="FFFFFF"/>
                </a:solidFill>
              </a:rPr>
              <a:t>The  Oxford Foundry event </a:t>
            </a:r>
          </a:p>
          <a:p>
            <a:pPr>
              <a:lnSpc>
                <a:spcPct val="90000"/>
              </a:lnSpc>
            </a:pPr>
            <a:r>
              <a:rPr lang="en-US" sz="1500" i="1">
                <a:solidFill>
                  <a:srgbClr val="FFFFFF"/>
                </a:solidFill>
              </a:rPr>
              <a:t>2nd March, 5:30pm - 8:30pm</a:t>
            </a:r>
          </a:p>
          <a:p>
            <a:pPr>
              <a:lnSpc>
                <a:spcPct val="90000"/>
              </a:lnSpc>
            </a:pPr>
            <a:r>
              <a:rPr lang="en-US" sz="1500" i="1">
                <a:solidFill>
                  <a:srgbClr val="FFFFFF"/>
                </a:solidFill>
              </a:rPr>
              <a:t>Workshop</a:t>
            </a:r>
          </a:p>
          <a:p>
            <a:pPr>
              <a:lnSpc>
                <a:spcPct val="90000"/>
              </a:lnSpc>
            </a:pPr>
            <a:endParaRPr lang="en-US" sz="1500">
              <a:solidFill>
                <a:srgbClr val="FFFFFF"/>
              </a:solidFill>
            </a:endParaRPr>
          </a:p>
        </p:txBody>
      </p:sp>
      <p:cxnSp>
        <p:nvCxnSpPr>
          <p:cNvPr id="50" name="Straight Connector 49">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23470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AB445AD7-20A3-44FF-B013-5AEFB97E2DA6}"/>
              </a:ext>
            </a:extLst>
          </p:cNvPr>
          <p:cNvPicPr>
            <a:picLocks noChangeAspect="1"/>
          </p:cNvPicPr>
          <p:nvPr/>
        </p:nvPicPr>
        <p:blipFill rotWithShape="1">
          <a:blip r:embed="rId2">
            <a:extLst>
              <a:ext uri="{28A0092B-C50C-407E-A947-70E740481C1C}">
                <a14:useLocalDpi xmlns:a14="http://schemas.microsoft.com/office/drawing/2010/main" val="0"/>
              </a:ext>
            </a:extLst>
          </a:blip>
          <a:srcRect t="19014" b="23145"/>
          <a:stretch/>
        </p:blipFill>
        <p:spPr>
          <a:xfrm>
            <a:off x="20" y="10"/>
            <a:ext cx="12191980" cy="6857990"/>
          </a:xfrm>
          <a:prstGeom prst="rect">
            <a:avLst/>
          </a:prstGeom>
        </p:spPr>
      </p:pic>
      <p:sp>
        <p:nvSpPr>
          <p:cNvPr id="4" name="TextBox 3">
            <a:extLst>
              <a:ext uri="{FF2B5EF4-FFF2-40B4-BE49-F238E27FC236}">
                <a16:creationId xmlns:a16="http://schemas.microsoft.com/office/drawing/2014/main" id="{93F65DDE-193F-4D05-A787-45076E29E2B1}"/>
              </a:ext>
            </a:extLst>
          </p:cNvPr>
          <p:cNvSpPr txBox="1"/>
          <p:nvPr/>
        </p:nvSpPr>
        <p:spPr>
          <a:xfrm>
            <a:off x="422030" y="28136"/>
            <a:ext cx="4135901" cy="646331"/>
          </a:xfrm>
          <a:prstGeom prst="rect">
            <a:avLst/>
          </a:prstGeom>
          <a:noFill/>
        </p:spPr>
        <p:txBody>
          <a:bodyPr wrap="square" rtlCol="0">
            <a:spAutoFit/>
          </a:bodyPr>
          <a:lstStyle/>
          <a:p>
            <a:r>
              <a:rPr lang="en-GB" sz="3600" dirty="0"/>
              <a:t>The refresh</a:t>
            </a:r>
          </a:p>
        </p:txBody>
      </p:sp>
    </p:spTree>
    <p:extLst>
      <p:ext uri="{BB962C8B-B14F-4D97-AF65-F5344CB8AC3E}">
        <p14:creationId xmlns:p14="http://schemas.microsoft.com/office/powerpoint/2010/main" val="3835078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2603EAD4-1E05-427A-8D01-204909326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722" y="0"/>
            <a:ext cx="5508556" cy="6386732"/>
          </a:xfrm>
          <a:prstGeom prst="rect">
            <a:avLst/>
          </a:prstGeom>
        </p:spPr>
      </p:pic>
    </p:spTree>
    <p:extLst>
      <p:ext uri="{BB962C8B-B14F-4D97-AF65-F5344CB8AC3E}">
        <p14:creationId xmlns:p14="http://schemas.microsoft.com/office/powerpoint/2010/main" val="156740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05C62B89-7C03-4AF8-AA90-60F41F4169F4}"/>
              </a:ext>
            </a:extLst>
          </p:cNvPr>
          <p:cNvPicPr>
            <a:picLocks noChangeAspect="1"/>
          </p:cNvPicPr>
          <p:nvPr/>
        </p:nvPicPr>
        <p:blipFill rotWithShape="1">
          <a:blip r:embed="rId2">
            <a:extLst>
              <a:ext uri="{28A0092B-C50C-407E-A947-70E740481C1C}">
                <a14:useLocalDpi xmlns:a14="http://schemas.microsoft.com/office/drawing/2010/main" val="0"/>
              </a:ext>
            </a:extLst>
          </a:blip>
          <a:srcRect t="11098" b="5569"/>
          <a:stretch/>
        </p:blipFill>
        <p:spPr>
          <a:xfrm>
            <a:off x="20" y="10"/>
            <a:ext cx="12191980" cy="6857990"/>
          </a:xfrm>
          <a:prstGeom prst="rect">
            <a:avLst/>
          </a:prstGeom>
        </p:spPr>
      </p:pic>
    </p:spTree>
    <p:extLst>
      <p:ext uri="{BB962C8B-B14F-4D97-AF65-F5344CB8AC3E}">
        <p14:creationId xmlns:p14="http://schemas.microsoft.com/office/powerpoint/2010/main" val="303113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 up of text on a white background&#10;&#10;Description automatically generated">
            <a:extLst>
              <a:ext uri="{FF2B5EF4-FFF2-40B4-BE49-F238E27FC236}">
                <a16:creationId xmlns:a16="http://schemas.microsoft.com/office/drawing/2014/main" id="{2A88E944-0863-45C8-91C3-2C20778F70A9}"/>
              </a:ext>
            </a:extLst>
          </p:cNvPr>
          <p:cNvPicPr>
            <a:picLocks noChangeAspect="1"/>
          </p:cNvPicPr>
          <p:nvPr/>
        </p:nvPicPr>
        <p:blipFill rotWithShape="1">
          <a:blip r:embed="rId2">
            <a:extLst>
              <a:ext uri="{28A0092B-C50C-407E-A947-70E740481C1C}">
                <a14:useLocalDpi xmlns:a14="http://schemas.microsoft.com/office/drawing/2010/main" val="0"/>
              </a:ext>
            </a:extLst>
          </a:blip>
          <a:srcRect t="20773" b="16025"/>
          <a:stretch/>
        </p:blipFill>
        <p:spPr>
          <a:xfrm>
            <a:off x="20" y="10"/>
            <a:ext cx="12191980" cy="6857990"/>
          </a:xfrm>
          <a:prstGeom prst="rect">
            <a:avLst/>
          </a:prstGeom>
        </p:spPr>
      </p:pic>
      <p:sp>
        <p:nvSpPr>
          <p:cNvPr id="11" name="TextBox 10">
            <a:extLst>
              <a:ext uri="{FF2B5EF4-FFF2-40B4-BE49-F238E27FC236}">
                <a16:creationId xmlns:a16="http://schemas.microsoft.com/office/drawing/2014/main" id="{D70ED46E-D912-4131-B2CC-E1EDF5038B1F}"/>
              </a:ext>
            </a:extLst>
          </p:cNvPr>
          <p:cNvSpPr txBox="1"/>
          <p:nvPr/>
        </p:nvSpPr>
        <p:spPr>
          <a:xfrm>
            <a:off x="604911" y="689317"/>
            <a:ext cx="4220307" cy="707886"/>
          </a:xfrm>
          <a:prstGeom prst="rect">
            <a:avLst/>
          </a:prstGeom>
          <a:noFill/>
        </p:spPr>
        <p:txBody>
          <a:bodyPr wrap="square" rtlCol="0">
            <a:spAutoFit/>
          </a:bodyPr>
          <a:lstStyle/>
          <a:p>
            <a:r>
              <a:rPr lang="en-GB" sz="4000" dirty="0"/>
              <a:t>Pitch Framework</a:t>
            </a:r>
          </a:p>
        </p:txBody>
      </p:sp>
    </p:spTree>
    <p:extLst>
      <p:ext uri="{BB962C8B-B14F-4D97-AF65-F5344CB8AC3E}">
        <p14:creationId xmlns:p14="http://schemas.microsoft.com/office/powerpoint/2010/main" val="17226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8B8E68-35EE-4AC1-BA54-1B37C44AD7D5}"/>
              </a:ext>
            </a:extLst>
          </p:cNvPr>
          <p:cNvSpPr>
            <a:spLocks noGrp="1"/>
          </p:cNvSpPr>
          <p:nvPr>
            <p:ph type="title"/>
          </p:nvPr>
        </p:nvSpPr>
        <p:spPr>
          <a:xfrm>
            <a:off x="5172074" y="286603"/>
            <a:ext cx="5983605" cy="1450757"/>
          </a:xfrm>
        </p:spPr>
        <p:txBody>
          <a:bodyPr vert="horz" lIns="91440" tIns="45720" rIns="91440" bIns="45720" rtlCol="0" anchor="b">
            <a:normAutofit/>
          </a:bodyPr>
          <a:lstStyle/>
          <a:p>
            <a:r>
              <a:rPr lang="en-US"/>
              <a:t>Dario de Wet</a:t>
            </a:r>
          </a:p>
        </p:txBody>
      </p:sp>
      <p:pic>
        <p:nvPicPr>
          <p:cNvPr id="8" name="Content Placeholder 7" descr="A person wearing a suit and tie smiling at the camera&#10;&#10;Description automatically generated">
            <a:extLst>
              <a:ext uri="{FF2B5EF4-FFF2-40B4-BE49-F238E27FC236}">
                <a16:creationId xmlns:a16="http://schemas.microsoft.com/office/drawing/2014/main" id="{96DC81B5-5400-4522-B92B-1BF479C53FE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586" r="30835" b="-1"/>
          <a:stretch/>
        </p:blipFill>
        <p:spPr>
          <a:xfrm>
            <a:off x="20" y="10"/>
            <a:ext cx="4580077" cy="6857990"/>
          </a:xfrm>
          <a:prstGeom prst="rect">
            <a:avLst/>
          </a:prstGeom>
        </p:spPr>
      </p:pic>
      <p:cxnSp>
        <p:nvCxnSpPr>
          <p:cNvPr id="53" name="Straight Connector 52">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1BE6839C-B1EB-4972-8430-BA13B9AA172F}"/>
              </a:ext>
            </a:extLst>
          </p:cNvPr>
          <p:cNvSpPr>
            <a:spLocks noGrp="1"/>
          </p:cNvSpPr>
          <p:nvPr>
            <p:ph sz="half" idx="2"/>
          </p:nvPr>
        </p:nvSpPr>
        <p:spPr>
          <a:xfrm>
            <a:off x="5172074" y="2108201"/>
            <a:ext cx="5983606" cy="3760891"/>
          </a:xfrm>
        </p:spPr>
        <p:txBody>
          <a:bodyPr vert="horz" lIns="0" tIns="45720" rIns="0" bIns="45720" rtlCol="0">
            <a:normAutofit/>
          </a:bodyPr>
          <a:lstStyle/>
          <a:p>
            <a:pPr>
              <a:lnSpc>
                <a:spcPct val="90000"/>
              </a:lnSpc>
            </a:pPr>
            <a:r>
              <a:rPr lang="en-US" sz="1700"/>
              <a:t>Dario is a Venture Associate at Anthemis, contributing to the investment pipeline as well as the ideation and development of commercially viable and investable concepts.</a:t>
            </a:r>
          </a:p>
          <a:p>
            <a:pPr>
              <a:lnSpc>
                <a:spcPct val="90000"/>
              </a:lnSpc>
            </a:pPr>
            <a:r>
              <a:rPr lang="en-US" sz="1700"/>
              <a:t>He has a demonstrated history of working with/within FinTech, Internet and Startup businesses in the TMT space. Prior to joining Anthemis, Dario worked within the Strategic Partnerships team at JUMO, whereby he was involved in the support and development of prospective MNO, FSP and Technology partnerships across new and existing markets. Other experience lies within a tech-focused boutique investment bank turned private equity fund for developing markets; where he worked on the merger of Ringier Africa and One Africa Media to create and grow Africa's largest online classifieds group - Ringier One Africa Media (ROAM).</a:t>
            </a:r>
          </a:p>
        </p:txBody>
      </p:sp>
    </p:spTree>
    <p:extLst>
      <p:ext uri="{BB962C8B-B14F-4D97-AF65-F5344CB8AC3E}">
        <p14:creationId xmlns:p14="http://schemas.microsoft.com/office/powerpoint/2010/main" val="250393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 up of text on a white background&#10;&#10;Description automatically generated">
            <a:extLst>
              <a:ext uri="{FF2B5EF4-FFF2-40B4-BE49-F238E27FC236}">
                <a16:creationId xmlns:a16="http://schemas.microsoft.com/office/drawing/2014/main" id="{2A88E944-0863-45C8-91C3-2C20778F70A9}"/>
              </a:ext>
            </a:extLst>
          </p:cNvPr>
          <p:cNvPicPr>
            <a:picLocks noChangeAspect="1"/>
          </p:cNvPicPr>
          <p:nvPr/>
        </p:nvPicPr>
        <p:blipFill rotWithShape="1">
          <a:blip r:embed="rId2">
            <a:extLst>
              <a:ext uri="{28A0092B-C50C-407E-A947-70E740481C1C}">
                <a14:useLocalDpi xmlns:a14="http://schemas.microsoft.com/office/drawing/2010/main" val="0"/>
              </a:ext>
            </a:extLst>
          </a:blip>
          <a:srcRect t="20773" b="16025"/>
          <a:stretch/>
        </p:blipFill>
        <p:spPr>
          <a:xfrm>
            <a:off x="20" y="10"/>
            <a:ext cx="12191980" cy="6857990"/>
          </a:xfrm>
          <a:prstGeom prst="rect">
            <a:avLst/>
          </a:prstGeom>
        </p:spPr>
      </p:pic>
      <p:sp>
        <p:nvSpPr>
          <p:cNvPr id="11" name="TextBox 10">
            <a:extLst>
              <a:ext uri="{FF2B5EF4-FFF2-40B4-BE49-F238E27FC236}">
                <a16:creationId xmlns:a16="http://schemas.microsoft.com/office/drawing/2014/main" id="{D70ED46E-D912-4131-B2CC-E1EDF5038B1F}"/>
              </a:ext>
            </a:extLst>
          </p:cNvPr>
          <p:cNvSpPr txBox="1"/>
          <p:nvPr/>
        </p:nvSpPr>
        <p:spPr>
          <a:xfrm>
            <a:off x="604911" y="689317"/>
            <a:ext cx="4220307" cy="707886"/>
          </a:xfrm>
          <a:prstGeom prst="rect">
            <a:avLst/>
          </a:prstGeom>
          <a:noFill/>
        </p:spPr>
        <p:txBody>
          <a:bodyPr wrap="square" rtlCol="0">
            <a:spAutoFit/>
          </a:bodyPr>
          <a:lstStyle/>
          <a:p>
            <a:r>
              <a:rPr lang="en-GB" sz="4000" dirty="0"/>
              <a:t>Pitch Framework</a:t>
            </a:r>
          </a:p>
        </p:txBody>
      </p:sp>
    </p:spTree>
    <p:extLst>
      <p:ext uri="{BB962C8B-B14F-4D97-AF65-F5344CB8AC3E}">
        <p14:creationId xmlns:p14="http://schemas.microsoft.com/office/powerpoint/2010/main" val="109236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59C5C798-4C7D-4413-A5D6-3DCCE63C30F2}"/>
              </a:ext>
            </a:extLst>
          </p:cNvPr>
          <p:cNvPicPr>
            <a:picLocks noChangeAspect="1"/>
          </p:cNvPicPr>
          <p:nvPr/>
        </p:nvPicPr>
        <p:blipFill rotWithShape="1">
          <a:blip r:embed="rId2">
            <a:extLst>
              <a:ext uri="{28A0092B-C50C-407E-A947-70E740481C1C}">
                <a14:useLocalDpi xmlns:a14="http://schemas.microsoft.com/office/drawing/2010/main" val="0"/>
              </a:ext>
            </a:extLst>
          </a:blip>
          <a:srcRect t="9767" b="22868"/>
          <a:stretch/>
        </p:blipFill>
        <p:spPr>
          <a:xfrm>
            <a:off x="20" y="10"/>
            <a:ext cx="12191980" cy="6857990"/>
          </a:xfrm>
          <a:prstGeom prst="rect">
            <a:avLst/>
          </a:prstGeom>
        </p:spPr>
      </p:pic>
    </p:spTree>
    <p:extLst>
      <p:ext uri="{BB962C8B-B14F-4D97-AF65-F5344CB8AC3E}">
        <p14:creationId xmlns:p14="http://schemas.microsoft.com/office/powerpoint/2010/main" val="409886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D6329-C4E7-4CA1-A787-7D2F1D4D3155}"/>
              </a:ext>
            </a:extLst>
          </p:cNvPr>
          <p:cNvPicPr>
            <a:picLocks noChangeAspect="1"/>
          </p:cNvPicPr>
          <p:nvPr/>
        </p:nvPicPr>
        <p:blipFill rotWithShape="1">
          <a:blip r:embed="rId2">
            <a:extLst>
              <a:ext uri="{28A0092B-C50C-407E-A947-70E740481C1C}">
                <a14:useLocalDpi xmlns:a14="http://schemas.microsoft.com/office/drawing/2010/main" val="0"/>
              </a:ext>
            </a:extLst>
          </a:blip>
          <a:srcRect t="18056" b="16915"/>
          <a:stretch/>
        </p:blipFill>
        <p:spPr>
          <a:xfrm>
            <a:off x="20" y="10"/>
            <a:ext cx="12191980" cy="6857990"/>
          </a:xfrm>
          <a:prstGeom prst="rect">
            <a:avLst/>
          </a:prstGeom>
        </p:spPr>
      </p:pic>
      <p:sp>
        <p:nvSpPr>
          <p:cNvPr id="4" name="TextBox 3">
            <a:extLst>
              <a:ext uri="{FF2B5EF4-FFF2-40B4-BE49-F238E27FC236}">
                <a16:creationId xmlns:a16="http://schemas.microsoft.com/office/drawing/2014/main" id="{0FF72BCE-32EA-4117-9DBE-3A661A8CE44C}"/>
              </a:ext>
            </a:extLst>
          </p:cNvPr>
          <p:cNvSpPr txBox="1"/>
          <p:nvPr/>
        </p:nvSpPr>
        <p:spPr>
          <a:xfrm>
            <a:off x="689317" y="196948"/>
            <a:ext cx="2419643" cy="707886"/>
          </a:xfrm>
          <a:prstGeom prst="rect">
            <a:avLst/>
          </a:prstGeom>
          <a:noFill/>
        </p:spPr>
        <p:txBody>
          <a:bodyPr wrap="square" rtlCol="0">
            <a:spAutoFit/>
          </a:bodyPr>
          <a:lstStyle/>
          <a:p>
            <a:r>
              <a:rPr lang="en-GB" sz="4000" dirty="0"/>
              <a:t>Why?</a:t>
            </a:r>
          </a:p>
        </p:txBody>
      </p:sp>
    </p:spTree>
    <p:extLst>
      <p:ext uri="{BB962C8B-B14F-4D97-AF65-F5344CB8AC3E}">
        <p14:creationId xmlns:p14="http://schemas.microsoft.com/office/powerpoint/2010/main" val="76743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A9DD7A4B-A91D-4542-A879-E7E82C37CBA9}"/>
              </a:ext>
            </a:extLst>
          </p:cNvPr>
          <p:cNvPicPr>
            <a:picLocks noChangeAspect="1"/>
          </p:cNvPicPr>
          <p:nvPr/>
        </p:nvPicPr>
        <p:blipFill rotWithShape="1">
          <a:blip r:embed="rId2">
            <a:extLst>
              <a:ext uri="{28A0092B-C50C-407E-A947-70E740481C1C}">
                <a14:useLocalDpi xmlns:a14="http://schemas.microsoft.com/office/drawing/2010/main" val="0"/>
              </a:ext>
            </a:extLst>
          </a:blip>
          <a:srcRect t="13028" b="28982"/>
          <a:stretch/>
        </p:blipFill>
        <p:spPr>
          <a:xfrm>
            <a:off x="20" y="10"/>
            <a:ext cx="12191980" cy="6857990"/>
          </a:xfrm>
          <a:prstGeom prst="rect">
            <a:avLst/>
          </a:prstGeom>
        </p:spPr>
      </p:pic>
    </p:spTree>
    <p:extLst>
      <p:ext uri="{BB962C8B-B14F-4D97-AF65-F5344CB8AC3E}">
        <p14:creationId xmlns:p14="http://schemas.microsoft.com/office/powerpoint/2010/main" val="407915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8B7D53FA-6C9C-4D2D-8C1B-774AC82BCA3D}"/>
              </a:ext>
            </a:extLst>
          </p:cNvPr>
          <p:cNvPicPr>
            <a:picLocks noChangeAspect="1"/>
          </p:cNvPicPr>
          <p:nvPr/>
        </p:nvPicPr>
        <p:blipFill rotWithShape="1">
          <a:blip r:embed="rId2">
            <a:extLst>
              <a:ext uri="{28A0092B-C50C-407E-A947-70E740481C1C}">
                <a14:useLocalDpi xmlns:a14="http://schemas.microsoft.com/office/drawing/2010/main" val="0"/>
              </a:ext>
            </a:extLst>
          </a:blip>
          <a:srcRect t="22195" b="1764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4BB29D4-4FC3-4028-9843-98D66F0A339B}"/>
              </a:ext>
            </a:extLst>
          </p:cNvPr>
          <p:cNvSpPr txBox="1"/>
          <p:nvPr/>
        </p:nvSpPr>
        <p:spPr>
          <a:xfrm>
            <a:off x="556592" y="2305878"/>
            <a:ext cx="2173356" cy="707886"/>
          </a:xfrm>
          <a:prstGeom prst="rect">
            <a:avLst/>
          </a:prstGeom>
          <a:noFill/>
        </p:spPr>
        <p:txBody>
          <a:bodyPr wrap="square" rtlCol="0">
            <a:spAutoFit/>
          </a:bodyPr>
          <a:lstStyle/>
          <a:p>
            <a:r>
              <a:rPr lang="en-GB" sz="4000" dirty="0"/>
              <a:t>How?</a:t>
            </a:r>
          </a:p>
        </p:txBody>
      </p:sp>
    </p:spTree>
    <p:extLst>
      <p:ext uri="{BB962C8B-B14F-4D97-AF65-F5344CB8AC3E}">
        <p14:creationId xmlns:p14="http://schemas.microsoft.com/office/powerpoint/2010/main" val="912529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FF204B7D-0AC5-4548-BFFA-56D997A25832}"/>
              </a:ext>
            </a:extLst>
          </p:cNvPr>
          <p:cNvPicPr>
            <a:picLocks noChangeAspect="1"/>
          </p:cNvPicPr>
          <p:nvPr/>
        </p:nvPicPr>
        <p:blipFill rotWithShape="1">
          <a:blip r:embed="rId2">
            <a:extLst>
              <a:ext uri="{28A0092B-C50C-407E-A947-70E740481C1C}">
                <a14:useLocalDpi xmlns:a14="http://schemas.microsoft.com/office/drawing/2010/main" val="0"/>
              </a:ext>
            </a:extLst>
          </a:blip>
          <a:srcRect t="11094" b="25167"/>
          <a:stretch/>
        </p:blipFill>
        <p:spPr>
          <a:xfrm>
            <a:off x="20" y="10"/>
            <a:ext cx="12191980" cy="6857990"/>
          </a:xfrm>
          <a:prstGeom prst="rect">
            <a:avLst/>
          </a:prstGeom>
        </p:spPr>
      </p:pic>
    </p:spTree>
    <p:extLst>
      <p:ext uri="{BB962C8B-B14F-4D97-AF65-F5344CB8AC3E}">
        <p14:creationId xmlns:p14="http://schemas.microsoft.com/office/powerpoint/2010/main" val="25327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6F83223E-011A-400B-A3F7-4AAFCDE20B5B}"/>
              </a:ext>
            </a:extLst>
          </p:cNvPr>
          <p:cNvPicPr>
            <a:picLocks noChangeAspect="1"/>
          </p:cNvPicPr>
          <p:nvPr/>
        </p:nvPicPr>
        <p:blipFill rotWithShape="1">
          <a:blip r:embed="rId2">
            <a:extLst>
              <a:ext uri="{28A0092B-C50C-407E-A947-70E740481C1C}">
                <a14:useLocalDpi xmlns:a14="http://schemas.microsoft.com/office/drawing/2010/main" val="0"/>
              </a:ext>
            </a:extLst>
          </a:blip>
          <a:srcRect t="24157" b="16788"/>
          <a:stretch/>
        </p:blipFill>
        <p:spPr>
          <a:xfrm>
            <a:off x="20" y="10"/>
            <a:ext cx="12191980" cy="6857990"/>
          </a:xfrm>
          <a:prstGeom prst="rect">
            <a:avLst/>
          </a:prstGeom>
        </p:spPr>
      </p:pic>
      <p:sp>
        <p:nvSpPr>
          <p:cNvPr id="4" name="TextBox 3">
            <a:extLst>
              <a:ext uri="{FF2B5EF4-FFF2-40B4-BE49-F238E27FC236}">
                <a16:creationId xmlns:a16="http://schemas.microsoft.com/office/drawing/2014/main" id="{79ACA305-72B3-4106-A64A-D9E4AF364E0D}"/>
              </a:ext>
            </a:extLst>
          </p:cNvPr>
          <p:cNvSpPr txBox="1"/>
          <p:nvPr/>
        </p:nvSpPr>
        <p:spPr>
          <a:xfrm>
            <a:off x="365760" y="2194560"/>
            <a:ext cx="2461846" cy="830997"/>
          </a:xfrm>
          <a:prstGeom prst="rect">
            <a:avLst/>
          </a:prstGeom>
          <a:noFill/>
        </p:spPr>
        <p:txBody>
          <a:bodyPr wrap="square" rtlCol="0">
            <a:spAutoFit/>
          </a:bodyPr>
          <a:lstStyle/>
          <a:p>
            <a:r>
              <a:rPr lang="en-GB" sz="4800" dirty="0"/>
              <a:t>The Ask</a:t>
            </a:r>
          </a:p>
        </p:txBody>
      </p:sp>
    </p:spTree>
    <p:extLst>
      <p:ext uri="{BB962C8B-B14F-4D97-AF65-F5344CB8AC3E}">
        <p14:creationId xmlns:p14="http://schemas.microsoft.com/office/powerpoint/2010/main" val="3184728711"/>
      </p:ext>
    </p:extLst>
  </p:cSld>
  <p:clrMapOvr>
    <a:masterClrMapping/>
  </p:clrMapOvr>
</p:sld>
</file>

<file path=ppt/theme/theme1.xml><?xml version="1.0" encoding="utf-8"?>
<a:theme xmlns:a="http://schemas.openxmlformats.org/drawingml/2006/main" name="RetrospectVTI">
  <a:themeElements>
    <a:clrScheme name="AnalogousFromLightSeedLeftStep">
      <a:dk1>
        <a:srgbClr val="000000"/>
      </a:dk1>
      <a:lt1>
        <a:srgbClr val="FFFFFF"/>
      </a:lt1>
      <a:dk2>
        <a:srgbClr val="233D3C"/>
      </a:dk2>
      <a:lt2>
        <a:srgbClr val="E8E7E2"/>
      </a:lt2>
      <a:accent1>
        <a:srgbClr val="708CEC"/>
      </a:accent1>
      <a:accent2>
        <a:srgbClr val="46ADE7"/>
      </a:accent2>
      <a:accent3>
        <a:srgbClr val="3EB5AE"/>
      </a:accent3>
      <a:accent4>
        <a:srgbClr val="39B87C"/>
      </a:accent4>
      <a:accent5>
        <a:srgbClr val="34BC43"/>
      </a:accent5>
      <a:accent6>
        <a:srgbClr val="62B53E"/>
      </a:accent6>
      <a:hlink>
        <a:srgbClr val="8F8256"/>
      </a:hlink>
      <a:folHlink>
        <a:srgbClr val="84848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477afaa6-0bf7-4784-a25e-e12be567864a" xsi:nil="true"/>
    <Teachers xmlns="477afaa6-0bf7-4784-a25e-e12be567864a">
      <UserInfo>
        <DisplayName/>
        <AccountId xsi:nil="true"/>
        <AccountType/>
      </UserInfo>
    </Teachers>
    <TeamsChannelId xmlns="477afaa6-0bf7-4784-a25e-e12be567864a" xsi:nil="true"/>
    <Invited_Teachers xmlns="477afaa6-0bf7-4784-a25e-e12be567864a" xsi:nil="true"/>
    <IsNotebookLocked xmlns="477afaa6-0bf7-4784-a25e-e12be567864a" xsi:nil="true"/>
    <CultureName xmlns="477afaa6-0bf7-4784-a25e-e12be567864a" xsi:nil="true"/>
    <Self_Registration_Enabled xmlns="477afaa6-0bf7-4784-a25e-e12be567864a" xsi:nil="true"/>
    <Student_Groups xmlns="477afaa6-0bf7-4784-a25e-e12be567864a">
      <UserInfo>
        <DisplayName/>
        <AccountId xsi:nil="true"/>
        <AccountType/>
      </UserInfo>
    </Student_Groups>
    <Distribution_Groups xmlns="477afaa6-0bf7-4784-a25e-e12be567864a" xsi:nil="true"/>
    <AppVersion xmlns="477afaa6-0bf7-4784-a25e-e12be567864a" xsi:nil="true"/>
    <LMS_Mappings xmlns="477afaa6-0bf7-4784-a25e-e12be567864a" xsi:nil="true"/>
    <Math_Settings xmlns="477afaa6-0bf7-4784-a25e-e12be567864a" xsi:nil="true"/>
    <NotebookType xmlns="477afaa6-0bf7-4784-a25e-e12be567864a" xsi:nil="true"/>
    <DefaultSectionNames xmlns="477afaa6-0bf7-4784-a25e-e12be567864a" xsi:nil="true"/>
    <Has_Teacher_Only_SectionGroup xmlns="477afaa6-0bf7-4784-a25e-e12be567864a" xsi:nil="true"/>
    <FolderType xmlns="477afaa6-0bf7-4784-a25e-e12be567864a" xsi:nil="true"/>
    <Owner xmlns="477afaa6-0bf7-4784-a25e-e12be567864a">
      <UserInfo>
        <DisplayName/>
        <AccountId xsi:nil="true"/>
        <AccountType/>
      </UserInfo>
    </Owner>
    <Students xmlns="477afaa6-0bf7-4784-a25e-e12be567864a">
      <UserInfo>
        <DisplayName/>
        <AccountId xsi:nil="true"/>
        <AccountType/>
      </UserInfo>
    </Students>
    <Invited_Students xmlns="477afaa6-0bf7-4784-a25e-e12be567864a" xsi:nil="true"/>
    <Is_Collaboration_Space_Locked xmlns="477afaa6-0bf7-4784-a25e-e12be56786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FE66B4BA8D514C8FDB07FE2E647696" ma:contentTypeVersion="31" ma:contentTypeDescription="Create a new document." ma:contentTypeScope="" ma:versionID="ce6885f42a7500015d37a2f6d3744832">
  <xsd:schema xmlns:xsd="http://www.w3.org/2001/XMLSchema" xmlns:xs="http://www.w3.org/2001/XMLSchema" xmlns:p="http://schemas.microsoft.com/office/2006/metadata/properties" xmlns:ns2="477afaa6-0bf7-4784-a25e-e12be567864a" xmlns:ns3="dc648ea6-21bb-41b6-81c6-bcc9caf31fc7" targetNamespace="http://schemas.microsoft.com/office/2006/metadata/properties" ma:root="true" ma:fieldsID="187c90d3090ce780ea4139657dd365c2" ns2:_="" ns3:_="">
    <xsd:import namespace="477afaa6-0bf7-4784-a25e-e12be567864a"/>
    <xsd:import namespace="dc648ea6-21bb-41b6-81c6-bcc9caf31f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7afaa6-0bf7-4784-a25e-e12be5678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9" nillable="true" ma:displayName="Distribution Groups" ma:internalName="Distribution_Groups">
      <xsd:simpleType>
        <xsd:restriction base="dms:Note">
          <xsd:maxLength value="255"/>
        </xsd:restriction>
      </xsd:simpleType>
    </xsd:element>
    <xsd:element name="LMS_Mappings" ma:index="30" nillable="true" ma:displayName="LMS Mappings" ma:internalName="LMS_Mappings">
      <xsd:simpleType>
        <xsd:restriction base="dms:Note">
          <xsd:maxLength value="255"/>
        </xsd:restriction>
      </xsd:simpleType>
    </xsd:element>
    <xsd:element name="Invited_Teachers" ma:index="31" nillable="true" ma:displayName="Invited Teachers" ma:internalName="Invited_Teachers">
      <xsd:simpleType>
        <xsd:restriction base="dms:Note">
          <xsd:maxLength value="255"/>
        </xsd:restriction>
      </xsd:simpleType>
    </xsd:element>
    <xsd:element name="Invited_Students" ma:index="32" nillable="true" ma:displayName="Invited Students" ma:internalName="Invited_Students">
      <xsd:simpleType>
        <xsd:restriction base="dms:Note">
          <xsd:maxLength value="255"/>
        </xsd:restriction>
      </xsd:simpleType>
    </xsd:element>
    <xsd:element name="Self_Registration_Enabled" ma:index="33" nillable="true" ma:displayName="Self Registration Enabled" ma:internalName="Self_Registration_Enabled">
      <xsd:simpleType>
        <xsd:restriction base="dms:Boolean"/>
      </xsd:simpleType>
    </xsd:element>
    <xsd:element name="Has_Teacher_Only_SectionGroup" ma:index="34" nillable="true" ma:displayName="Has Teacher Only SectionGroup" ma:internalName="Has_Teacher_Only_SectionGroup">
      <xsd:simpleType>
        <xsd:restriction base="dms:Boolean"/>
      </xsd:simpleType>
    </xsd:element>
    <xsd:element name="Is_Collaboration_Space_Locked" ma:index="35" nillable="true" ma:displayName="Is Collaboration Space Locked" ma:internalName="Is_Collaboration_Space_Locked">
      <xsd:simpleType>
        <xsd:restriction base="dms:Boolean"/>
      </xsd:simpleType>
    </xsd:element>
    <xsd:element name="IsNotebookLocked" ma:index="36" nillable="true" ma:displayName="Is Notebook Locked" ma:internalName="IsNotebookLocked">
      <xsd:simpleType>
        <xsd:restriction base="dms:Boolea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648ea6-21bb-41b6-81c6-bcc9caf31f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77290F-9DA6-4630-A1C4-E95C89CE77E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EE828D7-7FCE-43BF-8876-5CE2F393480B}">
  <ds:schemaRefs>
    <ds:schemaRef ds:uri="http://schemas.microsoft.com/sharepoint/v3/contenttype/forms"/>
  </ds:schemaRefs>
</ds:datastoreItem>
</file>

<file path=customXml/itemProps3.xml><?xml version="1.0" encoding="utf-8"?>
<ds:datastoreItem xmlns:ds="http://schemas.openxmlformats.org/officeDocument/2006/customXml" ds:itemID="{3DF58DB4-DC27-4AF9-B034-CEBB03696EE2}"/>
</file>

<file path=docProps/app.xml><?xml version="1.0" encoding="utf-8"?>
<Properties xmlns="http://schemas.openxmlformats.org/officeDocument/2006/extended-properties" xmlns:vt="http://schemas.openxmlformats.org/officeDocument/2006/docPropsVTypes">
  <TotalTime>1</TotalTime>
  <Words>170</Words>
  <Application>Microsoft Office PowerPoint</Application>
  <PresentationFormat>Widescreen</PresentationFormat>
  <Paragraphs>13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Calibri Light</vt:lpstr>
      <vt:lpstr>RetrospectVTI</vt:lpstr>
      <vt:lpstr>How do you build a pitch deck for your start-up?</vt:lpstr>
      <vt:lpstr>Dario de Wet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build a pitch deck for your start-up?</dc:title>
  <dc:creator>Charo Bajo</dc:creator>
  <cp:lastModifiedBy>Charo Bajo</cp:lastModifiedBy>
  <cp:revision>1</cp:revision>
  <dcterms:created xsi:type="dcterms:W3CDTF">2020-05-22T14:13:18Z</dcterms:created>
  <dcterms:modified xsi:type="dcterms:W3CDTF">2020-05-22T14:15:09Z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0x010100DBFE66B4BA8D514C8FDB07FE2E647696</vt:lpwstr>
  </property>
</Properties>
</file>